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6"/>
  </p:notesMasterIdLst>
  <p:handoutMasterIdLst>
    <p:handoutMasterId r:id="rId17"/>
  </p:handoutMasterIdLst>
  <p:sldIdLst>
    <p:sldId id="299" r:id="rId5"/>
    <p:sldId id="307" r:id="rId6"/>
    <p:sldId id="256" r:id="rId7"/>
    <p:sldId id="261" r:id="rId8"/>
    <p:sldId id="262" r:id="rId9"/>
    <p:sldId id="258" r:id="rId10"/>
    <p:sldId id="263" r:id="rId11"/>
    <p:sldId id="264" r:id="rId12"/>
    <p:sldId id="266" r:id="rId13"/>
    <p:sldId id="267" r:id="rId14"/>
    <p:sldId id="26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3E83B9-91B2-4CCE-916D-E7DD03626644}" v="32" dt="2025-04-18T10:18:20.4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8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khdeep Singh" userId="9003f99e-93ce-4ebb-9280-c81df900e979" providerId="ADAL" clId="{743E83B9-91B2-4CCE-916D-E7DD03626644}"/>
    <pc:docChg chg="undo custSel modSld">
      <pc:chgData name="Sukhdeep Singh" userId="9003f99e-93ce-4ebb-9280-c81df900e979" providerId="ADAL" clId="{743E83B9-91B2-4CCE-916D-E7DD03626644}" dt="2025-04-26T03:33:44.519" v="145" actId="20577"/>
      <pc:docMkLst>
        <pc:docMk/>
      </pc:docMkLst>
      <pc:sldChg chg="modSp mod modTransition">
        <pc:chgData name="Sukhdeep Singh" userId="9003f99e-93ce-4ebb-9280-c81df900e979" providerId="ADAL" clId="{743E83B9-91B2-4CCE-916D-E7DD03626644}" dt="2025-04-26T03:33:44.519" v="145" actId="20577"/>
        <pc:sldMkLst>
          <pc:docMk/>
          <pc:sldMk cId="1487700712" sldId="256"/>
        </pc:sldMkLst>
        <pc:spChg chg="mod">
          <ac:chgData name="Sukhdeep Singh" userId="9003f99e-93ce-4ebb-9280-c81df900e979" providerId="ADAL" clId="{743E83B9-91B2-4CCE-916D-E7DD03626644}" dt="2025-04-26T03:33:44.519" v="145" actId="20577"/>
          <ac:spMkLst>
            <pc:docMk/>
            <pc:sldMk cId="1487700712" sldId="256"/>
            <ac:spMk id="2" creationId="{C02C5318-1A1E-49D0-B2E2-A4B0FA9E8A40}"/>
          </ac:spMkLst>
        </pc:spChg>
        <pc:spChg chg="mod">
          <ac:chgData name="Sukhdeep Singh" userId="9003f99e-93ce-4ebb-9280-c81df900e979" providerId="ADAL" clId="{743E83B9-91B2-4CCE-916D-E7DD03626644}" dt="2025-04-26T02:50:17.554" v="99" actId="20577"/>
          <ac:spMkLst>
            <pc:docMk/>
            <pc:sldMk cId="1487700712" sldId="256"/>
            <ac:spMk id="3" creationId="{48B6CF59-4E5B-494D-A2F7-97ADD01E6497}"/>
          </ac:spMkLst>
        </pc:spChg>
      </pc:sldChg>
      <pc:sldChg chg="modTransition">
        <pc:chgData name="Sukhdeep Singh" userId="9003f99e-93ce-4ebb-9280-c81df900e979" providerId="ADAL" clId="{743E83B9-91B2-4CCE-916D-E7DD03626644}" dt="2025-04-18T10:18:12.482" v="30"/>
        <pc:sldMkLst>
          <pc:docMk/>
          <pc:sldMk cId="1703342593" sldId="26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4/25/2025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4/25/2025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927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AAF726-8042-6D39-F763-9F25A988B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7B77AA-5180-BD83-805E-2C59F0561E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905376-656F-B443-9FE8-54AD76064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268543-6FE8-608E-9BD7-B3A8A2CFFB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021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069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265A70-2E64-7E37-F8D3-CBB2851B9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AF1971-C888-54CE-30C4-E9131173B0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F17E05-50BB-044A-7AA8-C3A27898D1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B5D0C2-AEA7-D1C0-6528-04710AFC03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7507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">
            <a:extLst>
              <a:ext uri="{FF2B5EF4-FFF2-40B4-BE49-F238E27FC236}">
                <a16:creationId xmlns:a16="http://schemas.microsoft.com/office/drawing/2014/main" id="{098C23CB-4BF7-816E-A510-D87719695ABA}"/>
              </a:ext>
            </a:extLst>
          </p:cNvPr>
          <p:cNvSpPr/>
          <p:nvPr userDrawn="1"/>
        </p:nvSpPr>
        <p:spPr>
          <a:xfrm rot="10800000">
            <a:off x="1476050" y="1379096"/>
            <a:ext cx="9239900" cy="5478904"/>
          </a:xfrm>
          <a:custGeom>
            <a:avLst/>
            <a:gdLst>
              <a:gd name="connsiteX0" fmla="*/ 5632 w 9239900"/>
              <a:gd name="connsiteY0" fmla="*/ 0 h 4886591"/>
              <a:gd name="connsiteX1" fmla="*/ 9234268 w 9239900"/>
              <a:gd name="connsiteY1" fmla="*/ 0 h 4886591"/>
              <a:gd name="connsiteX2" fmla="*/ 9239900 w 9239900"/>
              <a:gd name="connsiteY2" fmla="*/ 224751 h 4886591"/>
              <a:gd name="connsiteX3" fmla="*/ 4619950 w 9239900"/>
              <a:gd name="connsiteY3" fmla="*/ 4886591 h 4886591"/>
              <a:gd name="connsiteX4" fmla="*/ 0 w 9239900"/>
              <a:gd name="connsiteY4" fmla="*/ 224751 h 4886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39900" h="4886591">
                <a:moveTo>
                  <a:pt x="5632" y="0"/>
                </a:moveTo>
                <a:lnTo>
                  <a:pt x="9234268" y="0"/>
                </a:lnTo>
                <a:lnTo>
                  <a:pt x="9239900" y="224751"/>
                </a:lnTo>
                <a:cubicBezTo>
                  <a:pt x="9239900" y="2799414"/>
                  <a:pt x="7171478" y="4886591"/>
                  <a:pt x="4619950" y="4886591"/>
                </a:cubicBezTo>
                <a:cubicBezTo>
                  <a:pt x="2068422" y="4886591"/>
                  <a:pt x="0" y="2799414"/>
                  <a:pt x="0" y="224751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01AFF5E-2AE2-F6EE-AA93-402BFD084F3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76700" y="1"/>
            <a:ext cx="9239250" cy="5478904"/>
          </a:xfrm>
          <a:custGeom>
            <a:avLst/>
            <a:gdLst>
              <a:gd name="connsiteX0" fmla="*/ 5307 w 9239250"/>
              <a:gd name="connsiteY0" fmla="*/ 0 h 4886324"/>
              <a:gd name="connsiteX1" fmla="*/ 9233943 w 9239250"/>
              <a:gd name="connsiteY1" fmla="*/ 0 h 4886324"/>
              <a:gd name="connsiteX2" fmla="*/ 9239250 w 9239250"/>
              <a:gd name="connsiteY2" fmla="*/ 211784 h 4886324"/>
              <a:gd name="connsiteX3" fmla="*/ 9239250 w 9239250"/>
              <a:gd name="connsiteY3" fmla="*/ 231244 h 4886324"/>
              <a:gd name="connsiteX4" fmla="*/ 9215723 w 9239250"/>
              <a:gd name="connsiteY4" fmla="*/ 701397 h 4886324"/>
              <a:gd name="connsiteX5" fmla="*/ 4857367 w 9239250"/>
              <a:gd name="connsiteY5" fmla="*/ 4880525 h 4886324"/>
              <a:gd name="connsiteX6" fmla="*/ 4630090 w 9239250"/>
              <a:gd name="connsiteY6" fmla="*/ 4886324 h 4886324"/>
              <a:gd name="connsiteX7" fmla="*/ 4609160 w 9239250"/>
              <a:gd name="connsiteY7" fmla="*/ 4886324 h 4886324"/>
              <a:gd name="connsiteX8" fmla="*/ 4381883 w 9239250"/>
              <a:gd name="connsiteY8" fmla="*/ 4880525 h 4886324"/>
              <a:gd name="connsiteX9" fmla="*/ 23528 w 9239250"/>
              <a:gd name="connsiteY9" fmla="*/ 701397 h 4886324"/>
              <a:gd name="connsiteX10" fmla="*/ 0 w 9239250"/>
              <a:gd name="connsiteY10" fmla="*/ 231247 h 4886324"/>
              <a:gd name="connsiteX11" fmla="*/ 0 w 9239250"/>
              <a:gd name="connsiteY11" fmla="*/ 211779 h 4886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39250" h="4886324">
                <a:moveTo>
                  <a:pt x="5307" y="0"/>
                </a:moveTo>
                <a:lnTo>
                  <a:pt x="9233943" y="0"/>
                </a:lnTo>
                <a:lnTo>
                  <a:pt x="9239250" y="211784"/>
                </a:lnTo>
                <a:lnTo>
                  <a:pt x="9239250" y="231244"/>
                </a:lnTo>
                <a:lnTo>
                  <a:pt x="9215723" y="701397"/>
                </a:lnTo>
                <a:cubicBezTo>
                  <a:pt x="8987021" y="2973800"/>
                  <a:pt x="7140923" y="4763722"/>
                  <a:pt x="4857367" y="4880525"/>
                </a:cubicBezTo>
                <a:lnTo>
                  <a:pt x="4630090" y="4886324"/>
                </a:lnTo>
                <a:lnTo>
                  <a:pt x="4609160" y="4886324"/>
                </a:lnTo>
                <a:lnTo>
                  <a:pt x="4381883" y="4880525"/>
                </a:lnTo>
                <a:cubicBezTo>
                  <a:pt x="2098327" y="4763722"/>
                  <a:pt x="252229" y="2973800"/>
                  <a:pt x="23528" y="701397"/>
                </a:cubicBezTo>
                <a:lnTo>
                  <a:pt x="0" y="231247"/>
                </a:lnTo>
                <a:lnTo>
                  <a:pt x="0" y="211779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>
              <a:buNone/>
              <a:defRPr lang="en-GB" sz="1400"/>
            </a:lvl1pPr>
          </a:lstStyle>
          <a:p>
            <a:pPr rtl="0"/>
            <a:r>
              <a:rPr lang="en-GB"/>
              <a:t>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169199-FFB3-A890-D12F-AEEC5AB54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3664" y="4498848"/>
            <a:ext cx="8421624" cy="2093976"/>
          </a:xfrm>
        </p:spPr>
        <p:txBody>
          <a:bodyPr rtlCol="0">
            <a:noAutofit/>
          </a:bodyPr>
          <a:lstStyle>
            <a:lvl1pPr algn="ctr">
              <a:defRPr lang="en-GB" sz="7200" b="1" cap="all" spc="300" baseline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47E49B-6CDA-9B76-1FAC-07D71D057F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16200000">
            <a:off x="-1545336" y="2660904"/>
            <a:ext cx="4645152" cy="1536192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400" cap="all" spc="300" baseline="0"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2BC1BC2F-2A80-32D5-E778-25FCC3D3B5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 rot="16200000" flipH="1" flipV="1">
            <a:off x="9101328" y="2660904"/>
            <a:ext cx="4645152" cy="1536192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GB" sz="1400" cap="all" spc="300" baseline="0">
                <a:latin typeface="+mj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9226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6">
            <a:extLst>
              <a:ext uri="{FF2B5EF4-FFF2-40B4-BE49-F238E27FC236}">
                <a16:creationId xmlns:a16="http://schemas.microsoft.com/office/drawing/2014/main" id="{5381C1FB-D3A3-B8EF-4D0E-C7D20AE7A81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1066038" y="0"/>
            <a:ext cx="9239250" cy="5478904"/>
          </a:xfr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EB566AAA-6DB2-2ABD-AF2A-E22BC1914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32" y="4174339"/>
            <a:ext cx="8496750" cy="1007261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br>
              <a:rPr lang="en-GB" dirty="0"/>
            </a:br>
            <a:r>
              <a:rPr lang="en-GB" dirty="0"/>
              <a:t>Info 2312</a:t>
            </a:r>
            <a:br>
              <a:rPr lang="en-GB" dirty="0"/>
            </a:br>
            <a:endParaRPr lang="en-GB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790254-0EA8-D41C-B31E-4A34B287668D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037420" y="2913261"/>
                </a:moveTo>
                <a:cubicBezTo>
                  <a:pt x="5081538" y="2913261"/>
                  <a:pt x="5121742" y="2921326"/>
                  <a:pt x="5158034" y="2937455"/>
                </a:cubicBezTo>
                <a:cubicBezTo>
                  <a:pt x="5194324" y="2953584"/>
                  <a:pt x="5225397" y="2975525"/>
                  <a:pt x="5251251" y="3003276"/>
                </a:cubicBezTo>
                <a:cubicBezTo>
                  <a:pt x="5277105" y="3031028"/>
                  <a:pt x="5297267" y="3064354"/>
                  <a:pt x="5311735" y="3103254"/>
                </a:cubicBezTo>
                <a:cubicBezTo>
                  <a:pt x="5326205" y="3142154"/>
                  <a:pt x="5333439" y="3183900"/>
                  <a:pt x="5333439" y="3228493"/>
                </a:cubicBezTo>
                <a:cubicBezTo>
                  <a:pt x="5333439" y="3274983"/>
                  <a:pt x="5326205" y="3317916"/>
                  <a:pt x="5311735" y="3357290"/>
                </a:cubicBezTo>
                <a:cubicBezTo>
                  <a:pt x="5297267" y="3396664"/>
                  <a:pt x="5276868" y="3430464"/>
                  <a:pt x="5250540" y="3458691"/>
                </a:cubicBezTo>
                <a:cubicBezTo>
                  <a:pt x="5224211" y="3486917"/>
                  <a:pt x="5193138" y="3508976"/>
                  <a:pt x="5157322" y="3524868"/>
                </a:cubicBezTo>
                <a:cubicBezTo>
                  <a:pt x="5121505" y="3540760"/>
                  <a:pt x="5081538" y="3548706"/>
                  <a:pt x="5037420" y="3548706"/>
                </a:cubicBezTo>
                <a:cubicBezTo>
                  <a:pt x="4993776" y="3548706"/>
                  <a:pt x="4954047" y="3540760"/>
                  <a:pt x="4918229" y="3524868"/>
                </a:cubicBezTo>
                <a:cubicBezTo>
                  <a:pt x="4882413" y="3508976"/>
                  <a:pt x="4851578" y="3486917"/>
                  <a:pt x="4825723" y="3458691"/>
                </a:cubicBezTo>
                <a:cubicBezTo>
                  <a:pt x="4799870" y="3430464"/>
                  <a:pt x="4779707" y="3396664"/>
                  <a:pt x="4765239" y="3357290"/>
                </a:cubicBezTo>
                <a:cubicBezTo>
                  <a:pt x="4750770" y="3317916"/>
                  <a:pt x="4743535" y="3274983"/>
                  <a:pt x="4743535" y="3228493"/>
                </a:cubicBezTo>
                <a:cubicBezTo>
                  <a:pt x="4743535" y="3183900"/>
                  <a:pt x="4750533" y="3142154"/>
                  <a:pt x="4764527" y="3103254"/>
                </a:cubicBezTo>
                <a:cubicBezTo>
                  <a:pt x="4778522" y="3064354"/>
                  <a:pt x="4798683" y="3031028"/>
                  <a:pt x="4825012" y="3003276"/>
                </a:cubicBezTo>
                <a:cubicBezTo>
                  <a:pt x="4851340" y="2975525"/>
                  <a:pt x="4882413" y="2953584"/>
                  <a:pt x="4918229" y="2937455"/>
                </a:cubicBezTo>
                <a:cubicBezTo>
                  <a:pt x="4954047" y="2921326"/>
                  <a:pt x="4993776" y="2913261"/>
                  <a:pt x="5037420" y="2913261"/>
                </a:cubicBezTo>
                <a:close/>
                <a:moveTo>
                  <a:pt x="8346659" y="2716864"/>
                </a:moveTo>
                <a:lnTo>
                  <a:pt x="8007234" y="2965918"/>
                </a:lnTo>
                <a:lnTo>
                  <a:pt x="8133896" y="3139545"/>
                </a:lnTo>
                <a:lnTo>
                  <a:pt x="8326735" y="2990824"/>
                </a:lnTo>
                <a:lnTo>
                  <a:pt x="8326735" y="3748661"/>
                </a:lnTo>
                <a:lnTo>
                  <a:pt x="8571520" y="3748661"/>
                </a:lnTo>
                <a:lnTo>
                  <a:pt x="8571520" y="2716864"/>
                </a:lnTo>
                <a:close/>
                <a:moveTo>
                  <a:pt x="3686879" y="2716864"/>
                </a:moveTo>
                <a:lnTo>
                  <a:pt x="3686879" y="3748661"/>
                </a:lnTo>
                <a:lnTo>
                  <a:pt x="3933088" y="3748661"/>
                </a:lnTo>
                <a:lnTo>
                  <a:pt x="3933088" y="3348039"/>
                </a:lnTo>
                <a:lnTo>
                  <a:pt x="4332287" y="3348039"/>
                </a:lnTo>
                <a:lnTo>
                  <a:pt x="4332287" y="3142391"/>
                </a:lnTo>
                <a:lnTo>
                  <a:pt x="3933088" y="3142391"/>
                </a:lnTo>
                <a:lnTo>
                  <a:pt x="3933088" y="2929627"/>
                </a:lnTo>
                <a:lnTo>
                  <a:pt x="4365731" y="2929627"/>
                </a:lnTo>
                <a:lnTo>
                  <a:pt x="4365731" y="2716864"/>
                </a:lnTo>
                <a:close/>
                <a:moveTo>
                  <a:pt x="2534354" y="2716864"/>
                </a:moveTo>
                <a:lnTo>
                  <a:pt x="2534354" y="3748661"/>
                </a:lnTo>
                <a:lnTo>
                  <a:pt x="2775581" y="3748661"/>
                </a:lnTo>
                <a:lnTo>
                  <a:pt x="2769888" y="3074079"/>
                </a:lnTo>
                <a:lnTo>
                  <a:pt x="2774158" y="3074079"/>
                </a:lnTo>
                <a:lnTo>
                  <a:pt x="3189723" y="3748661"/>
                </a:lnTo>
                <a:lnTo>
                  <a:pt x="3472223" y="3748661"/>
                </a:lnTo>
                <a:lnTo>
                  <a:pt x="3472223" y="2716864"/>
                </a:lnTo>
                <a:lnTo>
                  <a:pt x="3230284" y="2716864"/>
                </a:lnTo>
                <a:lnTo>
                  <a:pt x="3236688" y="3390023"/>
                </a:lnTo>
                <a:lnTo>
                  <a:pt x="3231707" y="3390023"/>
                </a:lnTo>
                <a:lnTo>
                  <a:pt x="2818276" y="2716864"/>
                </a:lnTo>
                <a:close/>
                <a:moveTo>
                  <a:pt x="2067629" y="2716864"/>
                </a:moveTo>
                <a:lnTo>
                  <a:pt x="2067629" y="3748661"/>
                </a:lnTo>
                <a:lnTo>
                  <a:pt x="2318107" y="3748661"/>
                </a:lnTo>
                <a:lnTo>
                  <a:pt x="2318107" y="2716864"/>
                </a:lnTo>
                <a:close/>
                <a:moveTo>
                  <a:pt x="9328060" y="2689112"/>
                </a:moveTo>
                <a:cubicBezTo>
                  <a:pt x="9277300" y="2689112"/>
                  <a:pt x="9229386" y="2696702"/>
                  <a:pt x="9184320" y="2711883"/>
                </a:cubicBezTo>
                <a:cubicBezTo>
                  <a:pt x="9139252" y="2727063"/>
                  <a:pt x="9099166" y="2748885"/>
                  <a:pt x="9064062" y="2777348"/>
                </a:cubicBezTo>
                <a:cubicBezTo>
                  <a:pt x="9028957" y="2805812"/>
                  <a:pt x="9000019" y="2840442"/>
                  <a:pt x="8977248" y="2881240"/>
                </a:cubicBezTo>
                <a:cubicBezTo>
                  <a:pt x="8954478" y="2922037"/>
                  <a:pt x="8940246" y="2968765"/>
                  <a:pt x="8934554" y="3021422"/>
                </a:cubicBezTo>
                <a:lnTo>
                  <a:pt x="9168665" y="3053443"/>
                </a:lnTo>
                <a:cubicBezTo>
                  <a:pt x="9173882" y="3006953"/>
                  <a:pt x="9189300" y="2969358"/>
                  <a:pt x="9214918" y="2940657"/>
                </a:cubicBezTo>
                <a:cubicBezTo>
                  <a:pt x="9240535" y="2911957"/>
                  <a:pt x="9273742" y="2897606"/>
                  <a:pt x="9314540" y="2897606"/>
                </a:cubicBezTo>
                <a:cubicBezTo>
                  <a:pt x="9353440" y="2897606"/>
                  <a:pt x="9384512" y="2908992"/>
                  <a:pt x="9407757" y="2931762"/>
                </a:cubicBezTo>
                <a:cubicBezTo>
                  <a:pt x="9431002" y="2954533"/>
                  <a:pt x="9442625" y="2984419"/>
                  <a:pt x="9442625" y="3021422"/>
                </a:cubicBezTo>
                <a:cubicBezTo>
                  <a:pt x="9442625" y="3052732"/>
                  <a:pt x="9434916" y="3080958"/>
                  <a:pt x="9419498" y="3106100"/>
                </a:cubicBezTo>
                <a:cubicBezTo>
                  <a:pt x="9404080" y="3131243"/>
                  <a:pt x="9383800" y="3155911"/>
                  <a:pt x="9358658" y="3180105"/>
                </a:cubicBezTo>
                <a:lnTo>
                  <a:pt x="8955901" y="3544436"/>
                </a:lnTo>
                <a:lnTo>
                  <a:pt x="8955901" y="3748661"/>
                </a:lnTo>
                <a:lnTo>
                  <a:pt x="9702353" y="3748661"/>
                </a:lnTo>
                <a:lnTo>
                  <a:pt x="9702353" y="3535897"/>
                </a:lnTo>
                <a:lnTo>
                  <a:pt x="9281095" y="3535897"/>
                </a:lnTo>
                <a:lnTo>
                  <a:pt x="9520188" y="3323134"/>
                </a:lnTo>
                <a:cubicBezTo>
                  <a:pt x="9543432" y="3301786"/>
                  <a:pt x="9565966" y="3280201"/>
                  <a:pt x="9587788" y="3258379"/>
                </a:cubicBezTo>
                <a:cubicBezTo>
                  <a:pt x="9609610" y="3236558"/>
                  <a:pt x="9629060" y="3212957"/>
                  <a:pt x="9646138" y="3187577"/>
                </a:cubicBezTo>
                <a:cubicBezTo>
                  <a:pt x="9663216" y="3162197"/>
                  <a:pt x="9676617" y="3134683"/>
                  <a:pt x="9686342" y="3105033"/>
                </a:cubicBezTo>
                <a:cubicBezTo>
                  <a:pt x="9696068" y="3075384"/>
                  <a:pt x="9700930" y="3042295"/>
                  <a:pt x="9700930" y="3005767"/>
                </a:cubicBezTo>
                <a:cubicBezTo>
                  <a:pt x="9700930" y="2952161"/>
                  <a:pt x="9690493" y="2905434"/>
                  <a:pt x="9669620" y="2865585"/>
                </a:cubicBezTo>
                <a:cubicBezTo>
                  <a:pt x="9648747" y="2825736"/>
                  <a:pt x="9620758" y="2792647"/>
                  <a:pt x="9585654" y="2766319"/>
                </a:cubicBezTo>
                <a:cubicBezTo>
                  <a:pt x="9550548" y="2739990"/>
                  <a:pt x="9510700" y="2720540"/>
                  <a:pt x="9466107" y="2707969"/>
                </a:cubicBezTo>
                <a:cubicBezTo>
                  <a:pt x="9421514" y="2695398"/>
                  <a:pt x="9375498" y="2689112"/>
                  <a:pt x="9328060" y="2689112"/>
                </a:cubicBezTo>
                <a:close/>
                <a:moveTo>
                  <a:pt x="7432859" y="2689112"/>
                </a:moveTo>
                <a:cubicBezTo>
                  <a:pt x="7390164" y="2689112"/>
                  <a:pt x="7348418" y="2694686"/>
                  <a:pt x="7307620" y="2705834"/>
                </a:cubicBezTo>
                <a:cubicBezTo>
                  <a:pt x="7266823" y="2716982"/>
                  <a:pt x="7229228" y="2733467"/>
                  <a:pt x="7194834" y="2755289"/>
                </a:cubicBezTo>
                <a:cubicBezTo>
                  <a:pt x="7160441" y="2777111"/>
                  <a:pt x="7130555" y="2804389"/>
                  <a:pt x="7105175" y="2837122"/>
                </a:cubicBezTo>
                <a:cubicBezTo>
                  <a:pt x="7079795" y="2869854"/>
                  <a:pt x="7060938" y="2908043"/>
                  <a:pt x="7048604" y="2951687"/>
                </a:cubicBezTo>
                <a:lnTo>
                  <a:pt x="7275599" y="3003632"/>
                </a:lnTo>
                <a:cubicBezTo>
                  <a:pt x="7283189" y="2969002"/>
                  <a:pt x="7299912" y="2941250"/>
                  <a:pt x="7325766" y="2920377"/>
                </a:cubicBezTo>
                <a:cubicBezTo>
                  <a:pt x="7351620" y="2899504"/>
                  <a:pt x="7382100" y="2889067"/>
                  <a:pt x="7417204" y="2889067"/>
                </a:cubicBezTo>
                <a:cubicBezTo>
                  <a:pt x="7450886" y="2889067"/>
                  <a:pt x="7480891" y="2898792"/>
                  <a:pt x="7507220" y="2918242"/>
                </a:cubicBezTo>
                <a:cubicBezTo>
                  <a:pt x="7533549" y="2937692"/>
                  <a:pt x="7546713" y="2965681"/>
                  <a:pt x="7546713" y="3002209"/>
                </a:cubicBezTo>
                <a:cubicBezTo>
                  <a:pt x="7546713" y="3027826"/>
                  <a:pt x="7541613" y="3048344"/>
                  <a:pt x="7531414" y="3063761"/>
                </a:cubicBezTo>
                <a:cubicBezTo>
                  <a:pt x="7521214" y="3079179"/>
                  <a:pt x="7507576" y="3091513"/>
                  <a:pt x="7490498" y="3100764"/>
                </a:cubicBezTo>
                <a:cubicBezTo>
                  <a:pt x="7473420" y="3110014"/>
                  <a:pt x="7454207" y="3116300"/>
                  <a:pt x="7432859" y="3119621"/>
                </a:cubicBezTo>
                <a:cubicBezTo>
                  <a:pt x="7411512" y="3122941"/>
                  <a:pt x="7389215" y="3124602"/>
                  <a:pt x="7365970" y="3124602"/>
                </a:cubicBezTo>
                <a:lnTo>
                  <a:pt x="7294812" y="3124602"/>
                </a:lnTo>
                <a:lnTo>
                  <a:pt x="7294812" y="3303921"/>
                </a:lnTo>
                <a:lnTo>
                  <a:pt x="7360278" y="3303921"/>
                </a:lnTo>
                <a:cubicBezTo>
                  <a:pt x="7385420" y="3303921"/>
                  <a:pt x="7410682" y="3306174"/>
                  <a:pt x="7436061" y="3310681"/>
                </a:cubicBezTo>
                <a:cubicBezTo>
                  <a:pt x="7461441" y="3315188"/>
                  <a:pt x="7484093" y="3322541"/>
                  <a:pt x="7504018" y="3332740"/>
                </a:cubicBezTo>
                <a:cubicBezTo>
                  <a:pt x="7523942" y="3342940"/>
                  <a:pt x="7539953" y="3356815"/>
                  <a:pt x="7552050" y="3374368"/>
                </a:cubicBezTo>
                <a:cubicBezTo>
                  <a:pt x="7564147" y="3391920"/>
                  <a:pt x="7570195" y="3413742"/>
                  <a:pt x="7570195" y="3439834"/>
                </a:cubicBezTo>
                <a:cubicBezTo>
                  <a:pt x="7570195" y="3464027"/>
                  <a:pt x="7565570" y="3484426"/>
                  <a:pt x="7556319" y="3501030"/>
                </a:cubicBezTo>
                <a:cubicBezTo>
                  <a:pt x="7547069" y="3517633"/>
                  <a:pt x="7535328" y="3531035"/>
                  <a:pt x="7521096" y="3541234"/>
                </a:cubicBezTo>
                <a:cubicBezTo>
                  <a:pt x="7506864" y="3551434"/>
                  <a:pt x="7490853" y="3558905"/>
                  <a:pt x="7473064" y="3563649"/>
                </a:cubicBezTo>
                <a:cubicBezTo>
                  <a:pt x="7455274" y="3568393"/>
                  <a:pt x="7437603" y="3570765"/>
                  <a:pt x="7420051" y="3570765"/>
                </a:cubicBezTo>
                <a:cubicBezTo>
                  <a:pt x="7373086" y="3570765"/>
                  <a:pt x="7334661" y="3557957"/>
                  <a:pt x="7304774" y="3532340"/>
                </a:cubicBezTo>
                <a:cubicBezTo>
                  <a:pt x="7274888" y="3506722"/>
                  <a:pt x="7254963" y="3476836"/>
                  <a:pt x="7245001" y="3442680"/>
                </a:cubicBezTo>
                <a:lnTo>
                  <a:pt x="7018006" y="3502453"/>
                </a:lnTo>
                <a:cubicBezTo>
                  <a:pt x="7031289" y="3550841"/>
                  <a:pt x="7051569" y="3592350"/>
                  <a:pt x="7078846" y="3626980"/>
                </a:cubicBezTo>
                <a:cubicBezTo>
                  <a:pt x="7106123" y="3661611"/>
                  <a:pt x="7137908" y="3689837"/>
                  <a:pt x="7174198" y="3711659"/>
                </a:cubicBezTo>
                <a:cubicBezTo>
                  <a:pt x="7210489" y="3733481"/>
                  <a:pt x="7250812" y="3749729"/>
                  <a:pt x="7295168" y="3760402"/>
                </a:cubicBezTo>
                <a:cubicBezTo>
                  <a:pt x="7339523" y="3771076"/>
                  <a:pt x="7384946" y="3776413"/>
                  <a:pt x="7431436" y="3776413"/>
                </a:cubicBezTo>
                <a:cubicBezTo>
                  <a:pt x="7479350" y="3776413"/>
                  <a:pt x="7526314" y="3769890"/>
                  <a:pt x="7572330" y="3756844"/>
                </a:cubicBezTo>
                <a:cubicBezTo>
                  <a:pt x="7618346" y="3743799"/>
                  <a:pt x="7659855" y="3723874"/>
                  <a:pt x="7696857" y="3697071"/>
                </a:cubicBezTo>
                <a:cubicBezTo>
                  <a:pt x="7733860" y="3670268"/>
                  <a:pt x="7763746" y="3636231"/>
                  <a:pt x="7786517" y="3594959"/>
                </a:cubicBezTo>
                <a:cubicBezTo>
                  <a:pt x="7809288" y="3553687"/>
                  <a:pt x="7820673" y="3504825"/>
                  <a:pt x="7820673" y="3448373"/>
                </a:cubicBezTo>
                <a:cubicBezTo>
                  <a:pt x="7820673" y="3419435"/>
                  <a:pt x="7815810" y="3392039"/>
                  <a:pt x="7806085" y="3366185"/>
                </a:cubicBezTo>
                <a:cubicBezTo>
                  <a:pt x="7796360" y="3340330"/>
                  <a:pt x="7782722" y="3316967"/>
                  <a:pt x="7765169" y="3296093"/>
                </a:cubicBezTo>
                <a:cubicBezTo>
                  <a:pt x="7747617" y="3275220"/>
                  <a:pt x="7726744" y="3257312"/>
                  <a:pt x="7702550" y="3242369"/>
                </a:cubicBezTo>
                <a:cubicBezTo>
                  <a:pt x="7678356" y="3227426"/>
                  <a:pt x="7651553" y="3216396"/>
                  <a:pt x="7622141" y="3209280"/>
                </a:cubicBezTo>
                <a:lnTo>
                  <a:pt x="7622141" y="3205011"/>
                </a:lnTo>
                <a:cubicBezTo>
                  <a:pt x="7672901" y="3191253"/>
                  <a:pt x="7714528" y="3164806"/>
                  <a:pt x="7747024" y="3125669"/>
                </a:cubicBezTo>
                <a:cubicBezTo>
                  <a:pt x="7779520" y="3086532"/>
                  <a:pt x="7795767" y="3038263"/>
                  <a:pt x="7795767" y="2980862"/>
                </a:cubicBezTo>
                <a:cubicBezTo>
                  <a:pt x="7795767" y="2931051"/>
                  <a:pt x="7785331" y="2888000"/>
                  <a:pt x="7764458" y="2851709"/>
                </a:cubicBezTo>
                <a:cubicBezTo>
                  <a:pt x="7743585" y="2815418"/>
                  <a:pt x="7716189" y="2785057"/>
                  <a:pt x="7682270" y="2760626"/>
                </a:cubicBezTo>
                <a:cubicBezTo>
                  <a:pt x="7648351" y="2736195"/>
                  <a:pt x="7609688" y="2718168"/>
                  <a:pt x="7566281" y="2706546"/>
                </a:cubicBezTo>
                <a:cubicBezTo>
                  <a:pt x="7522875" y="2694923"/>
                  <a:pt x="7478401" y="2689112"/>
                  <a:pt x="7432859" y="2689112"/>
                </a:cubicBezTo>
                <a:close/>
                <a:moveTo>
                  <a:pt x="6499135" y="2689112"/>
                </a:moveTo>
                <a:cubicBezTo>
                  <a:pt x="6448376" y="2689112"/>
                  <a:pt x="6400462" y="2696702"/>
                  <a:pt x="6355395" y="2711883"/>
                </a:cubicBezTo>
                <a:cubicBezTo>
                  <a:pt x="6310328" y="2727063"/>
                  <a:pt x="6270242" y="2748885"/>
                  <a:pt x="6235137" y="2777348"/>
                </a:cubicBezTo>
                <a:cubicBezTo>
                  <a:pt x="6200033" y="2805812"/>
                  <a:pt x="6171095" y="2840442"/>
                  <a:pt x="6148324" y="2881240"/>
                </a:cubicBezTo>
                <a:cubicBezTo>
                  <a:pt x="6125553" y="2922037"/>
                  <a:pt x="6111322" y="2968765"/>
                  <a:pt x="6105629" y="3021422"/>
                </a:cubicBezTo>
                <a:lnTo>
                  <a:pt x="6339740" y="3053443"/>
                </a:lnTo>
                <a:cubicBezTo>
                  <a:pt x="6344959" y="3006953"/>
                  <a:pt x="6360376" y="2969358"/>
                  <a:pt x="6385993" y="2940657"/>
                </a:cubicBezTo>
                <a:cubicBezTo>
                  <a:pt x="6411610" y="2911957"/>
                  <a:pt x="6444818" y="2897606"/>
                  <a:pt x="6485615" y="2897606"/>
                </a:cubicBezTo>
                <a:cubicBezTo>
                  <a:pt x="6524515" y="2897606"/>
                  <a:pt x="6555588" y="2908992"/>
                  <a:pt x="6578833" y="2931762"/>
                </a:cubicBezTo>
                <a:cubicBezTo>
                  <a:pt x="6602078" y="2954533"/>
                  <a:pt x="6613700" y="2984419"/>
                  <a:pt x="6613700" y="3021422"/>
                </a:cubicBezTo>
                <a:cubicBezTo>
                  <a:pt x="6613700" y="3052732"/>
                  <a:pt x="6605991" y="3080958"/>
                  <a:pt x="6590574" y="3106100"/>
                </a:cubicBezTo>
                <a:cubicBezTo>
                  <a:pt x="6575156" y="3131243"/>
                  <a:pt x="6554876" y="3155911"/>
                  <a:pt x="6529733" y="3180105"/>
                </a:cubicBezTo>
                <a:lnTo>
                  <a:pt x="6126977" y="3544436"/>
                </a:lnTo>
                <a:lnTo>
                  <a:pt x="6126977" y="3748661"/>
                </a:lnTo>
                <a:lnTo>
                  <a:pt x="6873428" y="3748661"/>
                </a:lnTo>
                <a:lnTo>
                  <a:pt x="6873428" y="3535897"/>
                </a:lnTo>
                <a:lnTo>
                  <a:pt x="6452171" y="3535897"/>
                </a:lnTo>
                <a:lnTo>
                  <a:pt x="6691263" y="3323134"/>
                </a:lnTo>
                <a:cubicBezTo>
                  <a:pt x="6714508" y="3301786"/>
                  <a:pt x="6737042" y="3280201"/>
                  <a:pt x="6758863" y="3258379"/>
                </a:cubicBezTo>
                <a:cubicBezTo>
                  <a:pt x="6780685" y="3236558"/>
                  <a:pt x="6800135" y="3212957"/>
                  <a:pt x="6817213" y="3187577"/>
                </a:cubicBezTo>
                <a:cubicBezTo>
                  <a:pt x="6834291" y="3162197"/>
                  <a:pt x="6847693" y="3134683"/>
                  <a:pt x="6857418" y="3105033"/>
                </a:cubicBezTo>
                <a:cubicBezTo>
                  <a:pt x="6867143" y="3075384"/>
                  <a:pt x="6872005" y="3042295"/>
                  <a:pt x="6872005" y="3005767"/>
                </a:cubicBezTo>
                <a:cubicBezTo>
                  <a:pt x="6872005" y="2952161"/>
                  <a:pt x="6861569" y="2905434"/>
                  <a:pt x="6840695" y="2865585"/>
                </a:cubicBezTo>
                <a:cubicBezTo>
                  <a:pt x="6819822" y="2825736"/>
                  <a:pt x="6791833" y="2792647"/>
                  <a:pt x="6756729" y="2766319"/>
                </a:cubicBezTo>
                <a:cubicBezTo>
                  <a:pt x="6721624" y="2739990"/>
                  <a:pt x="6681775" y="2720540"/>
                  <a:pt x="6637183" y="2707969"/>
                </a:cubicBezTo>
                <a:cubicBezTo>
                  <a:pt x="6592590" y="2695398"/>
                  <a:pt x="6546574" y="2689112"/>
                  <a:pt x="6499135" y="2689112"/>
                </a:cubicBezTo>
                <a:close/>
                <a:moveTo>
                  <a:pt x="5037420" y="2689112"/>
                </a:moveTo>
                <a:cubicBezTo>
                  <a:pt x="4956773" y="2689112"/>
                  <a:pt x="4882294" y="2701802"/>
                  <a:pt x="4813982" y="2727182"/>
                </a:cubicBezTo>
                <a:cubicBezTo>
                  <a:pt x="4745670" y="2752561"/>
                  <a:pt x="4686490" y="2788496"/>
                  <a:pt x="4636442" y="2834987"/>
                </a:cubicBezTo>
                <a:cubicBezTo>
                  <a:pt x="4586394" y="2881477"/>
                  <a:pt x="4547257" y="2938048"/>
                  <a:pt x="4519030" y="3004700"/>
                </a:cubicBezTo>
                <a:cubicBezTo>
                  <a:pt x="4490804" y="3071351"/>
                  <a:pt x="4476691" y="3145949"/>
                  <a:pt x="4476691" y="3228493"/>
                </a:cubicBezTo>
                <a:cubicBezTo>
                  <a:pt x="4476691" y="3310088"/>
                  <a:pt x="4490804" y="3384686"/>
                  <a:pt x="4519030" y="3452286"/>
                </a:cubicBezTo>
                <a:cubicBezTo>
                  <a:pt x="4547257" y="3519887"/>
                  <a:pt x="4586394" y="3577644"/>
                  <a:pt x="4636442" y="3625557"/>
                </a:cubicBezTo>
                <a:cubicBezTo>
                  <a:pt x="4686490" y="3673470"/>
                  <a:pt x="4745670" y="3710591"/>
                  <a:pt x="4813982" y="3736920"/>
                </a:cubicBezTo>
                <a:cubicBezTo>
                  <a:pt x="4882294" y="3763249"/>
                  <a:pt x="4956773" y="3776413"/>
                  <a:pt x="5037420" y="3776413"/>
                </a:cubicBezTo>
                <a:cubicBezTo>
                  <a:pt x="5118066" y="3776413"/>
                  <a:pt x="5192901" y="3763249"/>
                  <a:pt x="5261925" y="3736920"/>
                </a:cubicBezTo>
                <a:cubicBezTo>
                  <a:pt x="5330948" y="3710591"/>
                  <a:pt x="5390484" y="3673470"/>
                  <a:pt x="5440532" y="3625557"/>
                </a:cubicBezTo>
                <a:cubicBezTo>
                  <a:pt x="5490580" y="3577644"/>
                  <a:pt x="5529718" y="3519887"/>
                  <a:pt x="5557944" y="3452286"/>
                </a:cubicBezTo>
                <a:cubicBezTo>
                  <a:pt x="5586170" y="3384686"/>
                  <a:pt x="5600283" y="3310088"/>
                  <a:pt x="5600283" y="3228493"/>
                </a:cubicBezTo>
                <a:cubicBezTo>
                  <a:pt x="5600283" y="3145949"/>
                  <a:pt x="5586170" y="3071351"/>
                  <a:pt x="5557944" y="3004700"/>
                </a:cubicBezTo>
                <a:cubicBezTo>
                  <a:pt x="5529718" y="2938048"/>
                  <a:pt x="5490580" y="2881477"/>
                  <a:pt x="5440532" y="2834987"/>
                </a:cubicBezTo>
                <a:cubicBezTo>
                  <a:pt x="5390484" y="2788496"/>
                  <a:pt x="5330948" y="2752561"/>
                  <a:pt x="5261925" y="2727182"/>
                </a:cubicBezTo>
                <a:cubicBezTo>
                  <a:pt x="5192901" y="2701802"/>
                  <a:pt x="5118066" y="2689112"/>
                  <a:pt x="5037420" y="268911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CA" sz="11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652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D244B8-4CA6-7D27-E40B-3E2AB5446506}"/>
              </a:ext>
            </a:extLst>
          </p:cNvPr>
          <p:cNvSpPr txBox="1"/>
          <p:nvPr/>
        </p:nvSpPr>
        <p:spPr>
          <a:xfrm>
            <a:off x="1602658" y="1386348"/>
            <a:ext cx="9409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5F81BD-A821-4A09-4AA6-5DE36D039C05}"/>
              </a:ext>
            </a:extLst>
          </p:cNvPr>
          <p:cNvSpPr txBox="1"/>
          <p:nvPr/>
        </p:nvSpPr>
        <p:spPr>
          <a:xfrm>
            <a:off x="226143" y="1386348"/>
            <a:ext cx="11503741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n-US" sz="3200" b="1" dirty="0"/>
              <a:t>📘 Summary of Work</a:t>
            </a:r>
          </a:p>
          <a:p>
            <a:pPr>
              <a:buNone/>
            </a:pPr>
            <a:r>
              <a:rPr lang="en-US" dirty="0"/>
              <a:t>Throughout this project, we successfully: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Designed and implemented a normalized relational database for a university system.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Populated all tables with realistic sample data (20+ students, 10+ classes, instructors, courses, assessments, and feedback).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Defined primary and foreign keys to enforce data integrity.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Developed multiple SQL queries to gain insights from real academic operations.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algn="ctr">
              <a:buNone/>
            </a:pPr>
            <a:r>
              <a:rPr lang="en-US" sz="3200" b="1" dirty="0"/>
              <a:t>🧩 Challenges and Lessons Learned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Challenge:</a:t>
            </a:r>
            <a:r>
              <a:rPr lang="en-US" dirty="0"/>
              <a:t> Ensuring consistency in foreign key constraints across related tables maintaining </a:t>
            </a:r>
            <a:r>
              <a:rPr lang="en-US" dirty="0" err="1"/>
              <a:t>Referencial</a:t>
            </a:r>
            <a:r>
              <a:rPr lang="en-US" dirty="0"/>
              <a:t> Integrity.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Lesson:</a:t>
            </a:r>
            <a:r>
              <a:rPr lang="en-US" dirty="0"/>
              <a:t> Carefully sequencing insert statements is crucial to prevent integrity errors.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also learned how to transform real-world rules into database logic using </a:t>
            </a:r>
            <a:r>
              <a:rPr lang="en-US" b="1" dirty="0"/>
              <a:t>joins</a:t>
            </a:r>
            <a:r>
              <a:rPr lang="en-US" dirty="0"/>
              <a:t>, </a:t>
            </a:r>
            <a:r>
              <a:rPr lang="en-US" b="1" dirty="0"/>
              <a:t>aggregations</a:t>
            </a:r>
            <a:r>
              <a:rPr lang="en-US" dirty="0"/>
              <a:t>, and </a:t>
            </a:r>
            <a:r>
              <a:rPr lang="en-US" b="1" dirty="0"/>
              <a:t>filters</a:t>
            </a:r>
            <a:r>
              <a:rPr lang="en-US" dirty="0"/>
              <a:t> to extract insights.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3582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CA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CA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CA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65795" y="2211706"/>
            <a:ext cx="3081576" cy="174676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Thank You</a:t>
            </a: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E3696C-5EEA-02A5-F206-27A8D6FCE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6">
            <a:extLst>
              <a:ext uri="{FF2B5EF4-FFF2-40B4-BE49-F238E27FC236}">
                <a16:creationId xmlns:a16="http://schemas.microsoft.com/office/drawing/2014/main" id="{830C3E70-4DB1-C9C2-0351-AB30DEB5799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1066038" y="0"/>
            <a:ext cx="9239250" cy="5478904"/>
          </a:xfr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DDAE79D-B8F0-7F52-3688-C3F008D6A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32" y="4174339"/>
            <a:ext cx="8496750" cy="1007261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br>
              <a:rPr lang="en-GB" dirty="0"/>
            </a:br>
            <a:r>
              <a:rPr lang="en-GB" dirty="0"/>
              <a:t>Info 2312</a:t>
            </a:r>
            <a:br>
              <a:rPr lang="en-GB" dirty="0"/>
            </a:br>
            <a:endParaRPr lang="en-GB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57B6CF-ECC6-8E5A-4D49-09E78BD0C404}"/>
              </a:ext>
            </a:extLst>
          </p:cNvPr>
          <p:cNvSpPr txBox="1"/>
          <p:nvPr/>
        </p:nvSpPr>
        <p:spPr>
          <a:xfrm>
            <a:off x="-134035800" y="-122148600"/>
            <a:ext cx="263118600" cy="2364486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037420" y="2913261"/>
                </a:moveTo>
                <a:cubicBezTo>
                  <a:pt x="5081538" y="2913261"/>
                  <a:pt x="5121742" y="2921326"/>
                  <a:pt x="5158034" y="2937455"/>
                </a:cubicBezTo>
                <a:cubicBezTo>
                  <a:pt x="5194324" y="2953584"/>
                  <a:pt x="5225397" y="2975525"/>
                  <a:pt x="5251251" y="3003276"/>
                </a:cubicBezTo>
                <a:cubicBezTo>
                  <a:pt x="5277105" y="3031028"/>
                  <a:pt x="5297267" y="3064354"/>
                  <a:pt x="5311735" y="3103254"/>
                </a:cubicBezTo>
                <a:cubicBezTo>
                  <a:pt x="5326205" y="3142154"/>
                  <a:pt x="5333439" y="3183900"/>
                  <a:pt x="5333439" y="3228493"/>
                </a:cubicBezTo>
                <a:cubicBezTo>
                  <a:pt x="5333439" y="3274983"/>
                  <a:pt x="5326205" y="3317916"/>
                  <a:pt x="5311735" y="3357290"/>
                </a:cubicBezTo>
                <a:cubicBezTo>
                  <a:pt x="5297267" y="3396664"/>
                  <a:pt x="5276868" y="3430464"/>
                  <a:pt x="5250540" y="3458691"/>
                </a:cubicBezTo>
                <a:cubicBezTo>
                  <a:pt x="5224211" y="3486917"/>
                  <a:pt x="5193138" y="3508976"/>
                  <a:pt x="5157322" y="3524868"/>
                </a:cubicBezTo>
                <a:cubicBezTo>
                  <a:pt x="5121505" y="3540760"/>
                  <a:pt x="5081538" y="3548706"/>
                  <a:pt x="5037420" y="3548706"/>
                </a:cubicBezTo>
                <a:cubicBezTo>
                  <a:pt x="4993776" y="3548706"/>
                  <a:pt x="4954047" y="3540760"/>
                  <a:pt x="4918229" y="3524868"/>
                </a:cubicBezTo>
                <a:cubicBezTo>
                  <a:pt x="4882413" y="3508976"/>
                  <a:pt x="4851578" y="3486917"/>
                  <a:pt x="4825723" y="3458691"/>
                </a:cubicBezTo>
                <a:cubicBezTo>
                  <a:pt x="4799870" y="3430464"/>
                  <a:pt x="4779707" y="3396664"/>
                  <a:pt x="4765239" y="3357290"/>
                </a:cubicBezTo>
                <a:cubicBezTo>
                  <a:pt x="4750770" y="3317916"/>
                  <a:pt x="4743535" y="3274983"/>
                  <a:pt x="4743535" y="3228493"/>
                </a:cubicBezTo>
                <a:cubicBezTo>
                  <a:pt x="4743535" y="3183900"/>
                  <a:pt x="4750533" y="3142154"/>
                  <a:pt x="4764527" y="3103254"/>
                </a:cubicBezTo>
                <a:cubicBezTo>
                  <a:pt x="4778522" y="3064354"/>
                  <a:pt x="4798683" y="3031028"/>
                  <a:pt x="4825012" y="3003276"/>
                </a:cubicBezTo>
                <a:cubicBezTo>
                  <a:pt x="4851340" y="2975525"/>
                  <a:pt x="4882413" y="2953584"/>
                  <a:pt x="4918229" y="2937455"/>
                </a:cubicBezTo>
                <a:cubicBezTo>
                  <a:pt x="4954047" y="2921326"/>
                  <a:pt x="4993776" y="2913261"/>
                  <a:pt x="5037420" y="2913261"/>
                </a:cubicBezTo>
                <a:close/>
                <a:moveTo>
                  <a:pt x="8346659" y="2716864"/>
                </a:moveTo>
                <a:lnTo>
                  <a:pt x="8007234" y="2965918"/>
                </a:lnTo>
                <a:lnTo>
                  <a:pt x="8133896" y="3139545"/>
                </a:lnTo>
                <a:lnTo>
                  <a:pt x="8326735" y="2990824"/>
                </a:lnTo>
                <a:lnTo>
                  <a:pt x="8326735" y="3748661"/>
                </a:lnTo>
                <a:lnTo>
                  <a:pt x="8571520" y="3748661"/>
                </a:lnTo>
                <a:lnTo>
                  <a:pt x="8571520" y="2716864"/>
                </a:lnTo>
                <a:close/>
                <a:moveTo>
                  <a:pt x="3686879" y="2716864"/>
                </a:moveTo>
                <a:lnTo>
                  <a:pt x="3686879" y="3748661"/>
                </a:lnTo>
                <a:lnTo>
                  <a:pt x="3933088" y="3748661"/>
                </a:lnTo>
                <a:lnTo>
                  <a:pt x="3933088" y="3348039"/>
                </a:lnTo>
                <a:lnTo>
                  <a:pt x="4332287" y="3348039"/>
                </a:lnTo>
                <a:lnTo>
                  <a:pt x="4332287" y="3142391"/>
                </a:lnTo>
                <a:lnTo>
                  <a:pt x="3933088" y="3142391"/>
                </a:lnTo>
                <a:lnTo>
                  <a:pt x="3933088" y="2929627"/>
                </a:lnTo>
                <a:lnTo>
                  <a:pt x="4365731" y="2929627"/>
                </a:lnTo>
                <a:lnTo>
                  <a:pt x="4365731" y="2716864"/>
                </a:lnTo>
                <a:close/>
                <a:moveTo>
                  <a:pt x="2534354" y="2716864"/>
                </a:moveTo>
                <a:lnTo>
                  <a:pt x="2534354" y="3748661"/>
                </a:lnTo>
                <a:lnTo>
                  <a:pt x="2775581" y="3748661"/>
                </a:lnTo>
                <a:lnTo>
                  <a:pt x="2769888" y="3074079"/>
                </a:lnTo>
                <a:lnTo>
                  <a:pt x="2774158" y="3074079"/>
                </a:lnTo>
                <a:lnTo>
                  <a:pt x="3189723" y="3748661"/>
                </a:lnTo>
                <a:lnTo>
                  <a:pt x="3472223" y="3748661"/>
                </a:lnTo>
                <a:lnTo>
                  <a:pt x="3472223" y="2716864"/>
                </a:lnTo>
                <a:lnTo>
                  <a:pt x="3230284" y="2716864"/>
                </a:lnTo>
                <a:lnTo>
                  <a:pt x="3236688" y="3390023"/>
                </a:lnTo>
                <a:lnTo>
                  <a:pt x="3231707" y="3390023"/>
                </a:lnTo>
                <a:lnTo>
                  <a:pt x="2818276" y="2716864"/>
                </a:lnTo>
                <a:close/>
                <a:moveTo>
                  <a:pt x="2067629" y="2716864"/>
                </a:moveTo>
                <a:lnTo>
                  <a:pt x="2067629" y="3748661"/>
                </a:lnTo>
                <a:lnTo>
                  <a:pt x="2318107" y="3748661"/>
                </a:lnTo>
                <a:lnTo>
                  <a:pt x="2318107" y="2716864"/>
                </a:lnTo>
                <a:close/>
                <a:moveTo>
                  <a:pt x="9328060" y="2689112"/>
                </a:moveTo>
                <a:cubicBezTo>
                  <a:pt x="9277300" y="2689112"/>
                  <a:pt x="9229386" y="2696702"/>
                  <a:pt x="9184320" y="2711883"/>
                </a:cubicBezTo>
                <a:cubicBezTo>
                  <a:pt x="9139252" y="2727063"/>
                  <a:pt x="9099166" y="2748885"/>
                  <a:pt x="9064062" y="2777348"/>
                </a:cubicBezTo>
                <a:cubicBezTo>
                  <a:pt x="9028957" y="2805812"/>
                  <a:pt x="9000019" y="2840442"/>
                  <a:pt x="8977248" y="2881240"/>
                </a:cubicBezTo>
                <a:cubicBezTo>
                  <a:pt x="8954478" y="2922037"/>
                  <a:pt x="8940246" y="2968765"/>
                  <a:pt x="8934554" y="3021422"/>
                </a:cubicBezTo>
                <a:lnTo>
                  <a:pt x="9168665" y="3053443"/>
                </a:lnTo>
                <a:cubicBezTo>
                  <a:pt x="9173882" y="3006953"/>
                  <a:pt x="9189300" y="2969358"/>
                  <a:pt x="9214918" y="2940657"/>
                </a:cubicBezTo>
                <a:cubicBezTo>
                  <a:pt x="9240535" y="2911957"/>
                  <a:pt x="9273742" y="2897606"/>
                  <a:pt x="9314540" y="2897606"/>
                </a:cubicBezTo>
                <a:cubicBezTo>
                  <a:pt x="9353440" y="2897606"/>
                  <a:pt x="9384512" y="2908992"/>
                  <a:pt x="9407757" y="2931762"/>
                </a:cubicBezTo>
                <a:cubicBezTo>
                  <a:pt x="9431002" y="2954533"/>
                  <a:pt x="9442625" y="2984419"/>
                  <a:pt x="9442625" y="3021422"/>
                </a:cubicBezTo>
                <a:cubicBezTo>
                  <a:pt x="9442625" y="3052732"/>
                  <a:pt x="9434916" y="3080958"/>
                  <a:pt x="9419498" y="3106100"/>
                </a:cubicBezTo>
                <a:cubicBezTo>
                  <a:pt x="9404080" y="3131243"/>
                  <a:pt x="9383800" y="3155911"/>
                  <a:pt x="9358658" y="3180105"/>
                </a:cubicBezTo>
                <a:lnTo>
                  <a:pt x="8955901" y="3544436"/>
                </a:lnTo>
                <a:lnTo>
                  <a:pt x="8955901" y="3748661"/>
                </a:lnTo>
                <a:lnTo>
                  <a:pt x="9702353" y="3748661"/>
                </a:lnTo>
                <a:lnTo>
                  <a:pt x="9702353" y="3535897"/>
                </a:lnTo>
                <a:lnTo>
                  <a:pt x="9281095" y="3535897"/>
                </a:lnTo>
                <a:lnTo>
                  <a:pt x="9520188" y="3323134"/>
                </a:lnTo>
                <a:cubicBezTo>
                  <a:pt x="9543432" y="3301786"/>
                  <a:pt x="9565966" y="3280201"/>
                  <a:pt x="9587788" y="3258379"/>
                </a:cubicBezTo>
                <a:cubicBezTo>
                  <a:pt x="9609610" y="3236558"/>
                  <a:pt x="9629060" y="3212957"/>
                  <a:pt x="9646138" y="3187577"/>
                </a:cubicBezTo>
                <a:cubicBezTo>
                  <a:pt x="9663216" y="3162197"/>
                  <a:pt x="9676617" y="3134683"/>
                  <a:pt x="9686342" y="3105033"/>
                </a:cubicBezTo>
                <a:cubicBezTo>
                  <a:pt x="9696068" y="3075384"/>
                  <a:pt x="9700930" y="3042295"/>
                  <a:pt x="9700930" y="3005767"/>
                </a:cubicBezTo>
                <a:cubicBezTo>
                  <a:pt x="9700930" y="2952161"/>
                  <a:pt x="9690493" y="2905434"/>
                  <a:pt x="9669620" y="2865585"/>
                </a:cubicBezTo>
                <a:cubicBezTo>
                  <a:pt x="9648747" y="2825736"/>
                  <a:pt x="9620758" y="2792647"/>
                  <a:pt x="9585654" y="2766319"/>
                </a:cubicBezTo>
                <a:cubicBezTo>
                  <a:pt x="9550548" y="2739990"/>
                  <a:pt x="9510700" y="2720540"/>
                  <a:pt x="9466107" y="2707969"/>
                </a:cubicBezTo>
                <a:cubicBezTo>
                  <a:pt x="9421514" y="2695398"/>
                  <a:pt x="9375498" y="2689112"/>
                  <a:pt x="9328060" y="2689112"/>
                </a:cubicBezTo>
                <a:close/>
                <a:moveTo>
                  <a:pt x="7432859" y="2689112"/>
                </a:moveTo>
                <a:cubicBezTo>
                  <a:pt x="7390164" y="2689112"/>
                  <a:pt x="7348418" y="2694686"/>
                  <a:pt x="7307620" y="2705834"/>
                </a:cubicBezTo>
                <a:cubicBezTo>
                  <a:pt x="7266823" y="2716982"/>
                  <a:pt x="7229228" y="2733467"/>
                  <a:pt x="7194834" y="2755289"/>
                </a:cubicBezTo>
                <a:cubicBezTo>
                  <a:pt x="7160441" y="2777111"/>
                  <a:pt x="7130555" y="2804389"/>
                  <a:pt x="7105175" y="2837122"/>
                </a:cubicBezTo>
                <a:cubicBezTo>
                  <a:pt x="7079795" y="2869854"/>
                  <a:pt x="7060938" y="2908043"/>
                  <a:pt x="7048604" y="2951687"/>
                </a:cubicBezTo>
                <a:lnTo>
                  <a:pt x="7275599" y="3003632"/>
                </a:lnTo>
                <a:cubicBezTo>
                  <a:pt x="7283189" y="2969002"/>
                  <a:pt x="7299912" y="2941250"/>
                  <a:pt x="7325766" y="2920377"/>
                </a:cubicBezTo>
                <a:cubicBezTo>
                  <a:pt x="7351620" y="2899504"/>
                  <a:pt x="7382100" y="2889067"/>
                  <a:pt x="7417204" y="2889067"/>
                </a:cubicBezTo>
                <a:cubicBezTo>
                  <a:pt x="7450886" y="2889067"/>
                  <a:pt x="7480891" y="2898792"/>
                  <a:pt x="7507220" y="2918242"/>
                </a:cubicBezTo>
                <a:cubicBezTo>
                  <a:pt x="7533549" y="2937692"/>
                  <a:pt x="7546713" y="2965681"/>
                  <a:pt x="7546713" y="3002209"/>
                </a:cubicBezTo>
                <a:cubicBezTo>
                  <a:pt x="7546713" y="3027826"/>
                  <a:pt x="7541613" y="3048344"/>
                  <a:pt x="7531414" y="3063761"/>
                </a:cubicBezTo>
                <a:cubicBezTo>
                  <a:pt x="7521214" y="3079179"/>
                  <a:pt x="7507576" y="3091513"/>
                  <a:pt x="7490498" y="3100764"/>
                </a:cubicBezTo>
                <a:cubicBezTo>
                  <a:pt x="7473420" y="3110014"/>
                  <a:pt x="7454207" y="3116300"/>
                  <a:pt x="7432859" y="3119621"/>
                </a:cubicBezTo>
                <a:cubicBezTo>
                  <a:pt x="7411512" y="3122941"/>
                  <a:pt x="7389215" y="3124602"/>
                  <a:pt x="7365970" y="3124602"/>
                </a:cubicBezTo>
                <a:lnTo>
                  <a:pt x="7294812" y="3124602"/>
                </a:lnTo>
                <a:lnTo>
                  <a:pt x="7294812" y="3303921"/>
                </a:lnTo>
                <a:lnTo>
                  <a:pt x="7360278" y="3303921"/>
                </a:lnTo>
                <a:cubicBezTo>
                  <a:pt x="7385420" y="3303921"/>
                  <a:pt x="7410682" y="3306174"/>
                  <a:pt x="7436061" y="3310681"/>
                </a:cubicBezTo>
                <a:cubicBezTo>
                  <a:pt x="7461441" y="3315188"/>
                  <a:pt x="7484093" y="3322541"/>
                  <a:pt x="7504018" y="3332740"/>
                </a:cubicBezTo>
                <a:cubicBezTo>
                  <a:pt x="7523942" y="3342940"/>
                  <a:pt x="7539953" y="3356815"/>
                  <a:pt x="7552050" y="3374368"/>
                </a:cubicBezTo>
                <a:cubicBezTo>
                  <a:pt x="7564147" y="3391920"/>
                  <a:pt x="7570195" y="3413742"/>
                  <a:pt x="7570195" y="3439834"/>
                </a:cubicBezTo>
                <a:cubicBezTo>
                  <a:pt x="7570195" y="3464027"/>
                  <a:pt x="7565570" y="3484426"/>
                  <a:pt x="7556319" y="3501030"/>
                </a:cubicBezTo>
                <a:cubicBezTo>
                  <a:pt x="7547069" y="3517633"/>
                  <a:pt x="7535328" y="3531035"/>
                  <a:pt x="7521096" y="3541234"/>
                </a:cubicBezTo>
                <a:cubicBezTo>
                  <a:pt x="7506864" y="3551434"/>
                  <a:pt x="7490853" y="3558905"/>
                  <a:pt x="7473064" y="3563649"/>
                </a:cubicBezTo>
                <a:cubicBezTo>
                  <a:pt x="7455274" y="3568393"/>
                  <a:pt x="7437603" y="3570765"/>
                  <a:pt x="7420051" y="3570765"/>
                </a:cubicBezTo>
                <a:cubicBezTo>
                  <a:pt x="7373086" y="3570765"/>
                  <a:pt x="7334661" y="3557957"/>
                  <a:pt x="7304774" y="3532340"/>
                </a:cubicBezTo>
                <a:cubicBezTo>
                  <a:pt x="7274888" y="3506722"/>
                  <a:pt x="7254963" y="3476836"/>
                  <a:pt x="7245001" y="3442680"/>
                </a:cubicBezTo>
                <a:lnTo>
                  <a:pt x="7018006" y="3502453"/>
                </a:lnTo>
                <a:cubicBezTo>
                  <a:pt x="7031289" y="3550841"/>
                  <a:pt x="7051569" y="3592350"/>
                  <a:pt x="7078846" y="3626980"/>
                </a:cubicBezTo>
                <a:cubicBezTo>
                  <a:pt x="7106123" y="3661611"/>
                  <a:pt x="7137908" y="3689837"/>
                  <a:pt x="7174198" y="3711659"/>
                </a:cubicBezTo>
                <a:cubicBezTo>
                  <a:pt x="7210489" y="3733481"/>
                  <a:pt x="7250812" y="3749729"/>
                  <a:pt x="7295168" y="3760402"/>
                </a:cubicBezTo>
                <a:cubicBezTo>
                  <a:pt x="7339523" y="3771076"/>
                  <a:pt x="7384946" y="3776413"/>
                  <a:pt x="7431436" y="3776413"/>
                </a:cubicBezTo>
                <a:cubicBezTo>
                  <a:pt x="7479350" y="3776413"/>
                  <a:pt x="7526314" y="3769890"/>
                  <a:pt x="7572330" y="3756844"/>
                </a:cubicBezTo>
                <a:cubicBezTo>
                  <a:pt x="7618346" y="3743799"/>
                  <a:pt x="7659855" y="3723874"/>
                  <a:pt x="7696857" y="3697071"/>
                </a:cubicBezTo>
                <a:cubicBezTo>
                  <a:pt x="7733860" y="3670268"/>
                  <a:pt x="7763746" y="3636231"/>
                  <a:pt x="7786517" y="3594959"/>
                </a:cubicBezTo>
                <a:cubicBezTo>
                  <a:pt x="7809288" y="3553687"/>
                  <a:pt x="7820673" y="3504825"/>
                  <a:pt x="7820673" y="3448373"/>
                </a:cubicBezTo>
                <a:cubicBezTo>
                  <a:pt x="7820673" y="3419435"/>
                  <a:pt x="7815810" y="3392039"/>
                  <a:pt x="7806085" y="3366185"/>
                </a:cubicBezTo>
                <a:cubicBezTo>
                  <a:pt x="7796360" y="3340330"/>
                  <a:pt x="7782722" y="3316967"/>
                  <a:pt x="7765169" y="3296093"/>
                </a:cubicBezTo>
                <a:cubicBezTo>
                  <a:pt x="7747617" y="3275220"/>
                  <a:pt x="7726744" y="3257312"/>
                  <a:pt x="7702550" y="3242369"/>
                </a:cubicBezTo>
                <a:cubicBezTo>
                  <a:pt x="7678356" y="3227426"/>
                  <a:pt x="7651553" y="3216396"/>
                  <a:pt x="7622141" y="3209280"/>
                </a:cubicBezTo>
                <a:lnTo>
                  <a:pt x="7622141" y="3205011"/>
                </a:lnTo>
                <a:cubicBezTo>
                  <a:pt x="7672901" y="3191253"/>
                  <a:pt x="7714528" y="3164806"/>
                  <a:pt x="7747024" y="3125669"/>
                </a:cubicBezTo>
                <a:cubicBezTo>
                  <a:pt x="7779520" y="3086532"/>
                  <a:pt x="7795767" y="3038263"/>
                  <a:pt x="7795767" y="2980862"/>
                </a:cubicBezTo>
                <a:cubicBezTo>
                  <a:pt x="7795767" y="2931051"/>
                  <a:pt x="7785331" y="2888000"/>
                  <a:pt x="7764458" y="2851709"/>
                </a:cubicBezTo>
                <a:cubicBezTo>
                  <a:pt x="7743585" y="2815418"/>
                  <a:pt x="7716189" y="2785057"/>
                  <a:pt x="7682270" y="2760626"/>
                </a:cubicBezTo>
                <a:cubicBezTo>
                  <a:pt x="7648351" y="2736195"/>
                  <a:pt x="7609688" y="2718168"/>
                  <a:pt x="7566281" y="2706546"/>
                </a:cubicBezTo>
                <a:cubicBezTo>
                  <a:pt x="7522875" y="2694923"/>
                  <a:pt x="7478401" y="2689112"/>
                  <a:pt x="7432859" y="2689112"/>
                </a:cubicBezTo>
                <a:close/>
                <a:moveTo>
                  <a:pt x="6499135" y="2689112"/>
                </a:moveTo>
                <a:cubicBezTo>
                  <a:pt x="6448376" y="2689112"/>
                  <a:pt x="6400462" y="2696702"/>
                  <a:pt x="6355395" y="2711883"/>
                </a:cubicBezTo>
                <a:cubicBezTo>
                  <a:pt x="6310328" y="2727063"/>
                  <a:pt x="6270242" y="2748885"/>
                  <a:pt x="6235137" y="2777348"/>
                </a:cubicBezTo>
                <a:cubicBezTo>
                  <a:pt x="6200033" y="2805812"/>
                  <a:pt x="6171095" y="2840442"/>
                  <a:pt x="6148324" y="2881240"/>
                </a:cubicBezTo>
                <a:cubicBezTo>
                  <a:pt x="6125553" y="2922037"/>
                  <a:pt x="6111322" y="2968765"/>
                  <a:pt x="6105629" y="3021422"/>
                </a:cubicBezTo>
                <a:lnTo>
                  <a:pt x="6339740" y="3053443"/>
                </a:lnTo>
                <a:cubicBezTo>
                  <a:pt x="6344959" y="3006953"/>
                  <a:pt x="6360376" y="2969358"/>
                  <a:pt x="6385993" y="2940657"/>
                </a:cubicBezTo>
                <a:cubicBezTo>
                  <a:pt x="6411610" y="2911957"/>
                  <a:pt x="6444818" y="2897606"/>
                  <a:pt x="6485615" y="2897606"/>
                </a:cubicBezTo>
                <a:cubicBezTo>
                  <a:pt x="6524515" y="2897606"/>
                  <a:pt x="6555588" y="2908992"/>
                  <a:pt x="6578833" y="2931762"/>
                </a:cubicBezTo>
                <a:cubicBezTo>
                  <a:pt x="6602078" y="2954533"/>
                  <a:pt x="6613700" y="2984419"/>
                  <a:pt x="6613700" y="3021422"/>
                </a:cubicBezTo>
                <a:cubicBezTo>
                  <a:pt x="6613700" y="3052732"/>
                  <a:pt x="6605991" y="3080958"/>
                  <a:pt x="6590574" y="3106100"/>
                </a:cubicBezTo>
                <a:cubicBezTo>
                  <a:pt x="6575156" y="3131243"/>
                  <a:pt x="6554876" y="3155911"/>
                  <a:pt x="6529733" y="3180105"/>
                </a:cubicBezTo>
                <a:lnTo>
                  <a:pt x="6126977" y="3544436"/>
                </a:lnTo>
                <a:lnTo>
                  <a:pt x="6126977" y="3748661"/>
                </a:lnTo>
                <a:lnTo>
                  <a:pt x="6873428" y="3748661"/>
                </a:lnTo>
                <a:lnTo>
                  <a:pt x="6873428" y="3535897"/>
                </a:lnTo>
                <a:lnTo>
                  <a:pt x="6452171" y="3535897"/>
                </a:lnTo>
                <a:lnTo>
                  <a:pt x="6691263" y="3323134"/>
                </a:lnTo>
                <a:cubicBezTo>
                  <a:pt x="6714508" y="3301786"/>
                  <a:pt x="6737042" y="3280201"/>
                  <a:pt x="6758863" y="3258379"/>
                </a:cubicBezTo>
                <a:cubicBezTo>
                  <a:pt x="6780685" y="3236558"/>
                  <a:pt x="6800135" y="3212957"/>
                  <a:pt x="6817213" y="3187577"/>
                </a:cubicBezTo>
                <a:cubicBezTo>
                  <a:pt x="6834291" y="3162197"/>
                  <a:pt x="6847693" y="3134683"/>
                  <a:pt x="6857418" y="3105033"/>
                </a:cubicBezTo>
                <a:cubicBezTo>
                  <a:pt x="6867143" y="3075384"/>
                  <a:pt x="6872005" y="3042295"/>
                  <a:pt x="6872005" y="3005767"/>
                </a:cubicBezTo>
                <a:cubicBezTo>
                  <a:pt x="6872005" y="2952161"/>
                  <a:pt x="6861569" y="2905434"/>
                  <a:pt x="6840695" y="2865585"/>
                </a:cubicBezTo>
                <a:cubicBezTo>
                  <a:pt x="6819822" y="2825736"/>
                  <a:pt x="6791833" y="2792647"/>
                  <a:pt x="6756729" y="2766319"/>
                </a:cubicBezTo>
                <a:cubicBezTo>
                  <a:pt x="6721624" y="2739990"/>
                  <a:pt x="6681775" y="2720540"/>
                  <a:pt x="6637183" y="2707969"/>
                </a:cubicBezTo>
                <a:cubicBezTo>
                  <a:pt x="6592590" y="2695398"/>
                  <a:pt x="6546574" y="2689112"/>
                  <a:pt x="6499135" y="2689112"/>
                </a:cubicBezTo>
                <a:close/>
                <a:moveTo>
                  <a:pt x="5037420" y="2689112"/>
                </a:moveTo>
                <a:cubicBezTo>
                  <a:pt x="4956773" y="2689112"/>
                  <a:pt x="4882294" y="2701802"/>
                  <a:pt x="4813982" y="2727182"/>
                </a:cubicBezTo>
                <a:cubicBezTo>
                  <a:pt x="4745670" y="2752561"/>
                  <a:pt x="4686490" y="2788496"/>
                  <a:pt x="4636442" y="2834987"/>
                </a:cubicBezTo>
                <a:cubicBezTo>
                  <a:pt x="4586394" y="2881477"/>
                  <a:pt x="4547257" y="2938048"/>
                  <a:pt x="4519030" y="3004700"/>
                </a:cubicBezTo>
                <a:cubicBezTo>
                  <a:pt x="4490804" y="3071351"/>
                  <a:pt x="4476691" y="3145949"/>
                  <a:pt x="4476691" y="3228493"/>
                </a:cubicBezTo>
                <a:cubicBezTo>
                  <a:pt x="4476691" y="3310088"/>
                  <a:pt x="4490804" y="3384686"/>
                  <a:pt x="4519030" y="3452286"/>
                </a:cubicBezTo>
                <a:cubicBezTo>
                  <a:pt x="4547257" y="3519887"/>
                  <a:pt x="4586394" y="3577644"/>
                  <a:pt x="4636442" y="3625557"/>
                </a:cubicBezTo>
                <a:cubicBezTo>
                  <a:pt x="4686490" y="3673470"/>
                  <a:pt x="4745670" y="3710591"/>
                  <a:pt x="4813982" y="3736920"/>
                </a:cubicBezTo>
                <a:cubicBezTo>
                  <a:pt x="4882294" y="3763249"/>
                  <a:pt x="4956773" y="3776413"/>
                  <a:pt x="5037420" y="3776413"/>
                </a:cubicBezTo>
                <a:cubicBezTo>
                  <a:pt x="5118066" y="3776413"/>
                  <a:pt x="5192901" y="3763249"/>
                  <a:pt x="5261925" y="3736920"/>
                </a:cubicBezTo>
                <a:cubicBezTo>
                  <a:pt x="5330948" y="3710591"/>
                  <a:pt x="5390484" y="3673470"/>
                  <a:pt x="5440532" y="3625557"/>
                </a:cubicBezTo>
                <a:cubicBezTo>
                  <a:pt x="5490580" y="3577644"/>
                  <a:pt x="5529718" y="3519887"/>
                  <a:pt x="5557944" y="3452286"/>
                </a:cubicBezTo>
                <a:cubicBezTo>
                  <a:pt x="5586170" y="3384686"/>
                  <a:pt x="5600283" y="3310088"/>
                  <a:pt x="5600283" y="3228493"/>
                </a:cubicBezTo>
                <a:cubicBezTo>
                  <a:pt x="5600283" y="3145949"/>
                  <a:pt x="5586170" y="3071351"/>
                  <a:pt x="5557944" y="3004700"/>
                </a:cubicBezTo>
                <a:cubicBezTo>
                  <a:pt x="5529718" y="2938048"/>
                  <a:pt x="5490580" y="2881477"/>
                  <a:pt x="5440532" y="2834987"/>
                </a:cubicBezTo>
                <a:cubicBezTo>
                  <a:pt x="5390484" y="2788496"/>
                  <a:pt x="5330948" y="2752561"/>
                  <a:pt x="5261925" y="2727182"/>
                </a:cubicBezTo>
                <a:cubicBezTo>
                  <a:pt x="5192901" y="2701802"/>
                  <a:pt x="5118066" y="2689112"/>
                  <a:pt x="5037420" y="268911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CA" sz="11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6788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CA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CA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CA" dirty="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6534" y="833377"/>
            <a:ext cx="10993549" cy="3275636"/>
          </a:xfrm>
        </p:spPr>
        <p:txBody>
          <a:bodyPr>
            <a:noAutofit/>
          </a:bodyPr>
          <a:lstStyle/>
          <a:p>
            <a:pPr algn="ctr"/>
            <a:br>
              <a:rPr lang="en-US" sz="6000" dirty="0">
                <a:solidFill>
                  <a:schemeClr val="bg1"/>
                </a:solidFill>
              </a:rPr>
            </a:br>
            <a:r>
              <a:rPr lang="en-US" sz="6000" dirty="0">
                <a:solidFill>
                  <a:schemeClr val="bg1"/>
                </a:solidFill>
              </a:rPr>
              <a:t>	</a:t>
            </a:r>
            <a:r>
              <a:rPr lang="en-US" sz="5400" dirty="0">
                <a:solidFill>
                  <a:schemeClr val="tx1"/>
                </a:solidFill>
              </a:rPr>
              <a:t>INFO2312: </a:t>
            </a:r>
            <a:r>
              <a:rPr lang="en-US" sz="5400" dirty="0" err="1">
                <a:solidFill>
                  <a:schemeClr val="tx1"/>
                </a:solidFill>
              </a:rPr>
              <a:t>DataBase</a:t>
            </a:r>
            <a:r>
              <a:rPr lang="en-US" sz="5400" dirty="0">
                <a:solidFill>
                  <a:schemeClr val="tx1"/>
                </a:solidFill>
              </a:rPr>
              <a:t> Systems</a:t>
            </a:r>
            <a:r>
              <a:rPr lang="en-US" sz="5400" dirty="0">
                <a:solidFill>
                  <a:schemeClr val="bg1"/>
                </a:solidFill>
              </a:rPr>
              <a:t>2</a:t>
            </a:r>
            <a:br>
              <a:rPr lang="en-US" sz="6000" dirty="0">
                <a:solidFill>
                  <a:schemeClr val="bg1"/>
                </a:solidFill>
              </a:rPr>
            </a:br>
            <a:r>
              <a:rPr lang="en-US" sz="6000" dirty="0">
                <a:solidFill>
                  <a:schemeClr val="bg1"/>
                </a:solidFill>
              </a:rPr>
              <a:t>	   </a:t>
            </a:r>
            <a:r>
              <a:rPr lang="en-US" cap="none" dirty="0">
                <a:solidFill>
                  <a:schemeClr val="tx1"/>
                </a:solidFill>
              </a:rPr>
              <a:t>Academic System – Jaegar State University</a:t>
            </a:r>
            <a:r>
              <a:rPr lang="en-US" cap="none" dirty="0">
                <a:solidFill>
                  <a:schemeClr val="bg1"/>
                </a:solidFill>
              </a:rPr>
              <a:t> </a:t>
            </a:r>
            <a:r>
              <a:rPr lang="en-US" sz="4000" cap="none" dirty="0">
                <a:solidFill>
                  <a:schemeClr val="bg1"/>
                </a:solidFill>
              </a:rPr>
              <a:t>forms</a:t>
            </a:r>
            <a:br>
              <a:rPr lang="en-US" sz="6000" dirty="0">
                <a:solidFill>
                  <a:schemeClr val="bg1"/>
                </a:solidFill>
              </a:rPr>
            </a:br>
            <a:r>
              <a:rPr lang="en-US" sz="4400" b="1" cap="none" dirty="0">
                <a:solidFill>
                  <a:schemeClr val="bg1"/>
                </a:solidFill>
              </a:rPr>
              <a:t>Academic System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2" y="4428067"/>
            <a:ext cx="11260666" cy="1962497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</a:rPr>
              <a:t>Group members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100" b="1" cap="none" dirty="0">
                <a:solidFill>
                  <a:schemeClr val="bg1"/>
                </a:solidFill>
              </a:rPr>
              <a:t>Gurnoor Kaur (100442682)</a:t>
            </a:r>
          </a:p>
          <a:p>
            <a:r>
              <a:rPr lang="en-US" sz="2100" b="1" cap="none" dirty="0">
                <a:solidFill>
                  <a:schemeClr val="bg1"/>
                </a:solidFill>
              </a:rPr>
              <a:t>Sukhdeep Singh (100447918)</a:t>
            </a:r>
          </a:p>
          <a:p>
            <a:r>
              <a:rPr lang="en-US" sz="2100" b="1" cap="none" dirty="0">
                <a:solidFill>
                  <a:schemeClr val="bg1"/>
                </a:solidFill>
              </a:rPr>
              <a:t>Jashanpreet Kaur (100448444)</a:t>
            </a:r>
          </a:p>
          <a:p>
            <a:r>
              <a:rPr lang="en-US" sz="2100" b="1" cap="none" dirty="0">
                <a:solidFill>
                  <a:schemeClr val="bg1"/>
                </a:solidFill>
              </a:rPr>
              <a:t>Kartik Palta (100447666)														     - </a:t>
            </a:r>
            <a:r>
              <a:rPr lang="en-US" sz="1700" b="1" cap="none" dirty="0" err="1">
                <a:solidFill>
                  <a:schemeClr val="bg1"/>
                </a:solidFill>
              </a:rPr>
              <a:t>TeamACAD</a:t>
            </a:r>
            <a:endParaRPr lang="en-US" sz="2100" b="1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FDA9692-ECDC-4B59-86B2-8C90FDE1A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2C05506-42A1-49C0-9D87-081CCD902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082B6F-F21A-7C9F-C44F-710E6CF906FD}"/>
              </a:ext>
            </a:extLst>
          </p:cNvPr>
          <p:cNvSpPr txBox="1"/>
          <p:nvPr/>
        </p:nvSpPr>
        <p:spPr>
          <a:xfrm>
            <a:off x="2802194" y="1839069"/>
            <a:ext cx="692191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b="1" dirty="0"/>
              <a:t>Academic System</a:t>
            </a:r>
          </a:p>
          <a:p>
            <a:pPr algn="ctr"/>
            <a:endParaRPr lang="en-CA" sz="4400" b="1" dirty="0"/>
          </a:p>
          <a:p>
            <a:pPr algn="ctr"/>
            <a:r>
              <a:rPr lang="en-CA" sz="3200" b="1" dirty="0"/>
              <a:t>Introduction </a:t>
            </a:r>
          </a:p>
        </p:txBody>
      </p:sp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75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319A93-3713-6951-20FF-E210AEE38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DCD7E23-5016-F918-699A-426611C143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6669907-1871-3B13-E12D-8DEE85506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5FACC3-E81C-92D8-4118-073FED4250D5}"/>
              </a:ext>
            </a:extLst>
          </p:cNvPr>
          <p:cNvSpPr txBox="1"/>
          <p:nvPr/>
        </p:nvSpPr>
        <p:spPr>
          <a:xfrm>
            <a:off x="1963699" y="1346627"/>
            <a:ext cx="8259096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b="1" dirty="0"/>
              <a:t>TABLE OF CONTENT</a:t>
            </a:r>
          </a:p>
          <a:p>
            <a:pPr algn="ctr"/>
            <a:endParaRPr lang="en-CA" sz="4400" b="1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CA" sz="2400" b="1" i="1" dirty="0"/>
              <a:t>ER-Diagram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CA" sz="2400" b="1" i="1" dirty="0"/>
              <a:t>Relational Schema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CA" sz="2400" b="1" i="1" dirty="0"/>
              <a:t>Academic System Database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CA" sz="2400" b="1" i="1" dirty="0"/>
              <a:t>4 Useful Queries</a:t>
            </a:r>
          </a:p>
        </p:txBody>
      </p:sp>
    </p:spTree>
    <p:extLst>
      <p:ext uri="{BB962C8B-B14F-4D97-AF65-F5344CB8AC3E}">
        <p14:creationId xmlns:p14="http://schemas.microsoft.com/office/powerpoint/2010/main" val="1150552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358" y="5380283"/>
            <a:ext cx="10991751" cy="689514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CA" sz="3200" b="1" dirty="0">
                <a:solidFill>
                  <a:schemeClr val="bg1"/>
                </a:solidFill>
              </a:rPr>
              <a:t>  	</a:t>
            </a:r>
            <a:r>
              <a:rPr lang="en-CA" sz="4900" b="1" cap="none" dirty="0">
                <a:solidFill>
                  <a:schemeClr val="bg1"/>
                </a:solidFill>
              </a:rPr>
              <a:t>Academic System’s ER-Diagarm</a:t>
            </a:r>
            <a:endParaRPr lang="en-CA" sz="3200" b="1" dirty="0">
              <a:solidFill>
                <a:schemeClr val="bg1"/>
              </a:solidFill>
            </a:endParaRPr>
          </a:p>
        </p:txBody>
      </p:sp>
      <p:pic>
        <p:nvPicPr>
          <p:cNvPr id="6" name="Video 5" descr="Graduates Throwing Hats">
            <a:extLst>
              <a:ext uri="{FF2B5EF4-FFF2-40B4-BE49-F238E27FC236}">
                <a16:creationId xmlns:a16="http://schemas.microsoft.com/office/drawing/2014/main" id="{940AECE4-6A79-27B6-8A56-02D7545FFF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4409" b="19585"/>
          <a:stretch/>
        </p:blipFill>
        <p:spPr>
          <a:xfrm>
            <a:off x="447816" y="601200"/>
            <a:ext cx="11292840" cy="4204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290023-E4A1-9992-6A2B-D1CE4EF6E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10" y="722672"/>
            <a:ext cx="11867534" cy="576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369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text on a white background&#10;&#10;AI-generated content may be incorrect.">
            <a:extLst>
              <a:ext uri="{FF2B5EF4-FFF2-40B4-BE49-F238E27FC236}">
                <a16:creationId xmlns:a16="http://schemas.microsoft.com/office/drawing/2014/main" id="{2D9BFAA1-68C2-F8A0-10EF-9F4C465C0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364" y="1014884"/>
            <a:ext cx="8894566" cy="499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676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63D089-4ACB-4812-BE4A-01D785CD9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6BEF5E3-A5AB-6135-129E-3AA780DF9A07}"/>
              </a:ext>
            </a:extLst>
          </p:cNvPr>
          <p:cNvSpPr txBox="1"/>
          <p:nvPr/>
        </p:nvSpPr>
        <p:spPr>
          <a:xfrm>
            <a:off x="1741927" y="2672447"/>
            <a:ext cx="87081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b="1" dirty="0"/>
              <a:t>Academic System Database</a:t>
            </a:r>
          </a:p>
          <a:p>
            <a:pPr algn="ctr"/>
            <a:r>
              <a:rPr lang="en-CA" sz="4800" b="1" dirty="0"/>
              <a:t>&amp;</a:t>
            </a:r>
          </a:p>
          <a:p>
            <a:pPr algn="ctr"/>
            <a:r>
              <a:rPr lang="en-CA" sz="4800" b="1" dirty="0"/>
              <a:t>SQL Queries</a:t>
            </a:r>
          </a:p>
          <a:p>
            <a:pPr algn="ctr"/>
            <a:endParaRPr lang="en-CA" sz="3200" b="1" dirty="0"/>
          </a:p>
        </p:txBody>
      </p:sp>
    </p:spTree>
    <p:extLst>
      <p:ext uri="{BB962C8B-B14F-4D97-AF65-F5344CB8AC3E}">
        <p14:creationId xmlns:p14="http://schemas.microsoft.com/office/powerpoint/2010/main" val="22258853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08D75CB0-AD9B-4834-8559-901094BB0AB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91575F-4C21-47C4-8D13-EB9BE66B536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42D3C2F-55A5-48C0-9D5A-95C7FF0389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2209EB-3212-4116-B574-D1F56C7C49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771</TotalTime>
  <Words>225</Words>
  <Application>Microsoft Office PowerPoint</Application>
  <PresentationFormat>Widescreen</PresentationFormat>
  <Paragraphs>41</Paragraphs>
  <Slides>11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Gill Sans MT</vt:lpstr>
      <vt:lpstr>Wingdings 2</vt:lpstr>
      <vt:lpstr>Custom</vt:lpstr>
      <vt:lpstr> Info 2312 </vt:lpstr>
      <vt:lpstr> Info 2312 </vt:lpstr>
      <vt:lpstr>  INFO2312: DataBase Systems2     Academic System – Jaegar State University forms Academic System</vt:lpstr>
      <vt:lpstr>PowerPoint Presentation</vt:lpstr>
      <vt:lpstr>PowerPoint Presentation</vt:lpstr>
      <vt:lpstr>   Academic System’s ER-Diagarm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Kartik Palta</dc:creator>
  <cp:lastModifiedBy>Sukhdeep Singh</cp:lastModifiedBy>
  <cp:revision>3</cp:revision>
  <dcterms:created xsi:type="dcterms:W3CDTF">2025-04-17T21:01:25Z</dcterms:created>
  <dcterms:modified xsi:type="dcterms:W3CDTF">2025-04-26T03:33:51Z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